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8" r:id="rId2"/>
    <p:sldId id="263" r:id="rId3"/>
    <p:sldId id="280" r:id="rId4"/>
    <p:sldId id="281" r:id="rId5"/>
    <p:sldId id="270" r:id="rId6"/>
    <p:sldId id="264" r:id="rId7"/>
    <p:sldId id="268" r:id="rId8"/>
    <p:sldId id="272" r:id="rId9"/>
    <p:sldId id="282" r:id="rId10"/>
    <p:sldId id="283" r:id="rId11"/>
    <p:sldId id="265" r:id="rId12"/>
    <p:sldId id="284" r:id="rId13"/>
    <p:sldId id="273" r:id="rId14"/>
    <p:sldId id="266" r:id="rId15"/>
    <p:sldId id="285" r:id="rId16"/>
    <p:sldId id="274" r:id="rId17"/>
    <p:sldId id="286" r:id="rId18"/>
    <p:sldId id="287" r:id="rId19"/>
    <p:sldId id="288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257D"/>
    <a:srgbClr val="2F5597"/>
    <a:srgbClr val="8E0000"/>
    <a:srgbClr val="C00000"/>
    <a:srgbClr val="007A37"/>
    <a:srgbClr val="262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8" autoAdjust="0"/>
    <p:restoredTop sz="87283" autoAdjust="0"/>
  </p:normalViewPr>
  <p:slideViewPr>
    <p:cSldViewPr snapToGrid="0">
      <p:cViewPr varScale="1">
        <p:scale>
          <a:sx n="89" d="100"/>
          <a:sy n="89" d="100"/>
        </p:scale>
        <p:origin x="84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gene CHOY Wen Jia" userId="f0093c6c-aad3-47c8-981f-e49faae5c851" providerId="ADAL" clId="{B65169D4-58A5-4377-916D-9049F8FD685F}"/>
    <pc:docChg chg="undo custSel addSld modSld sldOrd">
      <pc:chgData name="Eugene CHOY Wen Jia" userId="f0093c6c-aad3-47c8-981f-e49faae5c851" providerId="ADAL" clId="{B65169D4-58A5-4377-916D-9049F8FD685F}" dt="2018-03-30T10:49:47.921" v="385" actId="20577"/>
      <pc:docMkLst>
        <pc:docMk/>
      </pc:docMkLst>
      <pc:sldChg chg="modSp">
        <pc:chgData name="Eugene CHOY Wen Jia" userId="f0093c6c-aad3-47c8-981f-e49faae5c851" providerId="ADAL" clId="{B65169D4-58A5-4377-916D-9049F8FD685F}" dt="2018-03-30T10:49:47.921" v="385" actId="20577"/>
        <pc:sldMkLst>
          <pc:docMk/>
          <pc:sldMk cId="3129491093" sldId="261"/>
        </pc:sldMkLst>
        <pc:spChg chg="mod">
          <ac:chgData name="Eugene CHOY Wen Jia" userId="f0093c6c-aad3-47c8-981f-e49faae5c851" providerId="ADAL" clId="{B65169D4-58A5-4377-916D-9049F8FD685F}" dt="2018-03-30T10:49:47.921" v="385" actId="20577"/>
          <ac:spMkLst>
            <pc:docMk/>
            <pc:sldMk cId="3129491093" sldId="261"/>
            <ac:spMk id="2" creationId="{88A8A327-822B-4D99-81ED-CB23238E4D54}"/>
          </ac:spMkLst>
        </pc:spChg>
      </pc:sldChg>
      <pc:sldChg chg="addSp delSp modSp">
        <pc:chgData name="Eugene CHOY Wen Jia" userId="f0093c6c-aad3-47c8-981f-e49faae5c851" providerId="ADAL" clId="{B65169D4-58A5-4377-916D-9049F8FD685F}" dt="2018-03-30T10:32:02.066" v="362" actId="1076"/>
        <pc:sldMkLst>
          <pc:docMk/>
          <pc:sldMk cId="1763506197" sldId="276"/>
        </pc:sldMkLst>
        <pc:spChg chg="add mod">
          <ac:chgData name="Eugene CHOY Wen Jia" userId="f0093c6c-aad3-47c8-981f-e49faae5c851" providerId="ADAL" clId="{B65169D4-58A5-4377-916D-9049F8FD685F}" dt="2018-03-30T10:29:23.410" v="358" actId="1076"/>
          <ac:spMkLst>
            <pc:docMk/>
            <pc:sldMk cId="1763506197" sldId="276"/>
            <ac:spMk id="2" creationId="{92FEA579-8D88-40C4-834F-21E8DFFC029C}"/>
          </ac:spMkLst>
        </pc:spChg>
        <pc:spChg chg="del mod">
          <ac:chgData name="Eugene CHOY Wen Jia" userId="f0093c6c-aad3-47c8-981f-e49faae5c851" providerId="ADAL" clId="{B65169D4-58A5-4377-916D-9049F8FD685F}" dt="2018-03-30T10:23:58.037" v="177" actId="1076"/>
          <ac:spMkLst>
            <pc:docMk/>
            <pc:sldMk cId="1763506197" sldId="276"/>
            <ac:spMk id="5" creationId="{612B5993-4415-41FC-BB77-1979082721DC}"/>
          </ac:spMkLst>
        </pc:spChg>
        <pc:spChg chg="add del mod">
          <ac:chgData name="Eugene CHOY Wen Jia" userId="f0093c6c-aad3-47c8-981f-e49faae5c851" providerId="ADAL" clId="{B65169D4-58A5-4377-916D-9049F8FD685F}" dt="2018-03-30T10:27:56.292" v="193" actId="478"/>
          <ac:spMkLst>
            <pc:docMk/>
            <pc:sldMk cId="1763506197" sldId="276"/>
            <ac:spMk id="7" creationId="{DB4ACA99-0E4A-454D-84E1-33C38A961229}"/>
          </ac:spMkLst>
        </pc:spChg>
        <pc:spChg chg="add mod">
          <ac:chgData name="Eugene CHOY Wen Jia" userId="f0093c6c-aad3-47c8-981f-e49faae5c851" providerId="ADAL" clId="{B65169D4-58A5-4377-916D-9049F8FD685F}" dt="2018-03-30T10:29:23.410" v="358" actId="1076"/>
          <ac:spMkLst>
            <pc:docMk/>
            <pc:sldMk cId="1763506197" sldId="276"/>
            <ac:spMk id="9" creationId="{AA6DA0A2-BD2E-414B-9D82-E1A7CB0E0F71}"/>
          </ac:spMkLst>
        </pc:spChg>
        <pc:spChg chg="add mod">
          <ac:chgData name="Eugene CHOY Wen Jia" userId="f0093c6c-aad3-47c8-981f-e49faae5c851" providerId="ADAL" clId="{B65169D4-58A5-4377-916D-9049F8FD685F}" dt="2018-03-30T10:29:23.410" v="358" actId="1076"/>
          <ac:spMkLst>
            <pc:docMk/>
            <pc:sldMk cId="1763506197" sldId="276"/>
            <ac:spMk id="10" creationId="{BD91DEE8-58ED-4D41-AB72-2E59ACED9529}"/>
          </ac:spMkLst>
        </pc:spChg>
        <pc:spChg chg="add mod">
          <ac:chgData name="Eugene CHOY Wen Jia" userId="f0093c6c-aad3-47c8-981f-e49faae5c851" providerId="ADAL" clId="{B65169D4-58A5-4377-916D-9049F8FD685F}" dt="2018-03-30T10:29:23.410" v="358" actId="1076"/>
          <ac:spMkLst>
            <pc:docMk/>
            <pc:sldMk cId="1763506197" sldId="276"/>
            <ac:spMk id="11" creationId="{C9E731CC-F9DC-47AD-8498-10B6685FCF0F}"/>
          </ac:spMkLst>
        </pc:spChg>
        <pc:picChg chg="add del mod">
          <ac:chgData name="Eugene CHOY Wen Jia" userId="f0093c6c-aad3-47c8-981f-e49faae5c851" providerId="ADAL" clId="{B65169D4-58A5-4377-916D-9049F8FD685F}" dt="2018-03-30T10:27:36.356" v="186" actId="478"/>
          <ac:picMkLst>
            <pc:docMk/>
            <pc:sldMk cId="1763506197" sldId="276"/>
            <ac:picMk id="6" creationId="{ECB926F0-FA6C-4C5C-AEB3-BB48EBCF82E1}"/>
          </ac:picMkLst>
        </pc:picChg>
        <pc:picChg chg="add mod ord">
          <ac:chgData name="Eugene CHOY Wen Jia" userId="f0093c6c-aad3-47c8-981f-e49faae5c851" providerId="ADAL" clId="{B65169D4-58A5-4377-916D-9049F8FD685F}" dt="2018-03-30T10:29:23.410" v="358" actId="1076"/>
          <ac:picMkLst>
            <pc:docMk/>
            <pc:sldMk cId="1763506197" sldId="276"/>
            <ac:picMk id="8" creationId="{9D706A57-5873-46B6-AFEE-66A3B0213655}"/>
          </ac:picMkLst>
        </pc:picChg>
        <pc:picChg chg="add mod">
          <ac:chgData name="Eugene CHOY Wen Jia" userId="f0093c6c-aad3-47c8-981f-e49faae5c851" providerId="ADAL" clId="{B65169D4-58A5-4377-916D-9049F8FD685F}" dt="2018-03-30T10:32:02.066" v="362" actId="1076"/>
          <ac:picMkLst>
            <pc:docMk/>
            <pc:sldMk cId="1763506197" sldId="276"/>
            <ac:picMk id="12" creationId="{8321173F-7477-48E9-98C9-6AF6E0C18900}"/>
          </ac:picMkLst>
        </pc:picChg>
      </pc:sldChg>
      <pc:sldChg chg="addSp delSp modSp ord">
        <pc:chgData name="Eugene CHOY Wen Jia" userId="f0093c6c-aad3-47c8-981f-e49faae5c851" providerId="ADAL" clId="{B65169D4-58A5-4377-916D-9049F8FD685F}" dt="2018-03-30T10:32:40.240" v="366" actId="1076"/>
        <pc:sldMkLst>
          <pc:docMk/>
          <pc:sldMk cId="518247939" sldId="277"/>
        </pc:sldMkLst>
        <pc:spChg chg="del">
          <ac:chgData name="Eugene CHOY Wen Jia" userId="f0093c6c-aad3-47c8-981f-e49faae5c851" providerId="ADAL" clId="{B65169D4-58A5-4377-916D-9049F8FD685F}" dt="2018-03-30T09:15:26.690" v="121" actId="478"/>
          <ac:spMkLst>
            <pc:docMk/>
            <pc:sldMk cId="518247939" sldId="277"/>
            <ac:spMk id="3" creationId="{4693C19A-DDF9-438D-A19B-4B14DD418721}"/>
          </ac:spMkLst>
        </pc:spChg>
        <pc:spChg chg="add mod">
          <ac:chgData name="Eugene CHOY Wen Jia" userId="f0093c6c-aad3-47c8-981f-e49faae5c851" providerId="ADAL" clId="{B65169D4-58A5-4377-916D-9049F8FD685F}" dt="2018-03-30T10:06:58.700" v="150" actId="208"/>
          <ac:spMkLst>
            <pc:docMk/>
            <pc:sldMk cId="518247939" sldId="277"/>
            <ac:spMk id="5" creationId="{688C200C-E783-43DC-8E9F-644944934EAF}"/>
          </ac:spMkLst>
        </pc:spChg>
        <pc:spChg chg="add del">
          <ac:chgData name="Eugene CHOY Wen Jia" userId="f0093c6c-aad3-47c8-981f-e49faae5c851" providerId="ADAL" clId="{B65169D4-58A5-4377-916D-9049F8FD685F}" dt="2018-03-30T10:05:53.168" v="137" actId="1076"/>
          <ac:spMkLst>
            <pc:docMk/>
            <pc:sldMk cId="518247939" sldId="277"/>
            <ac:spMk id="7" creationId="{0B1068C0-973E-4865-B179-4A5D7EE1F357}"/>
          </ac:spMkLst>
        </pc:spChg>
        <pc:spChg chg="add mod">
          <ac:chgData name="Eugene CHOY Wen Jia" userId="f0093c6c-aad3-47c8-981f-e49faae5c851" providerId="ADAL" clId="{B65169D4-58A5-4377-916D-9049F8FD685F}" dt="2018-03-30T10:06:58.700" v="150" actId="208"/>
          <ac:spMkLst>
            <pc:docMk/>
            <pc:sldMk cId="518247939" sldId="277"/>
            <ac:spMk id="8" creationId="{092F31A1-2CA8-469B-A6F0-B099C3D200F2}"/>
          </ac:spMkLst>
        </pc:spChg>
        <pc:spChg chg="add mod">
          <ac:chgData name="Eugene CHOY Wen Jia" userId="f0093c6c-aad3-47c8-981f-e49faae5c851" providerId="ADAL" clId="{B65169D4-58A5-4377-916D-9049F8FD685F}" dt="2018-03-30T10:07:53.442" v="175" actId="1076"/>
          <ac:spMkLst>
            <pc:docMk/>
            <pc:sldMk cId="518247939" sldId="277"/>
            <ac:spMk id="11" creationId="{8747C52C-D856-4D35-B65C-39137DBC57FC}"/>
          </ac:spMkLst>
        </pc:spChg>
        <pc:spChg chg="add mod">
          <ac:chgData name="Eugene CHOY Wen Jia" userId="f0093c6c-aad3-47c8-981f-e49faae5c851" providerId="ADAL" clId="{B65169D4-58A5-4377-916D-9049F8FD685F}" dt="2018-03-30T10:32:40.240" v="366" actId="1076"/>
          <ac:spMkLst>
            <pc:docMk/>
            <pc:sldMk cId="518247939" sldId="277"/>
            <ac:spMk id="12" creationId="{9BAD48DA-6D6F-4549-9A9F-A98C2C9FE73C}"/>
          </ac:spMkLst>
        </pc:spChg>
        <pc:spChg chg="add mod">
          <ac:chgData name="Eugene CHOY Wen Jia" userId="f0093c6c-aad3-47c8-981f-e49faae5c851" providerId="ADAL" clId="{B65169D4-58A5-4377-916D-9049F8FD685F}" dt="2018-03-30T10:32:32.971" v="365" actId="1076"/>
          <ac:spMkLst>
            <pc:docMk/>
            <pc:sldMk cId="518247939" sldId="277"/>
            <ac:spMk id="13" creationId="{2B48658C-50F3-4528-89FC-C2BB0AD6A630}"/>
          </ac:spMkLst>
        </pc:spChg>
        <pc:picChg chg="add mod modCrop">
          <ac:chgData name="Eugene CHOY Wen Jia" userId="f0093c6c-aad3-47c8-981f-e49faae5c851" providerId="ADAL" clId="{B65169D4-58A5-4377-916D-9049F8FD685F}" dt="2018-03-30T10:06:58.700" v="150" actId="208"/>
          <ac:picMkLst>
            <pc:docMk/>
            <pc:sldMk cId="518247939" sldId="277"/>
            <ac:picMk id="4" creationId="{0C25F157-AD76-4E14-8B68-DDF5966A4CC9}"/>
          </ac:picMkLst>
        </pc:picChg>
        <pc:picChg chg="add mod">
          <ac:chgData name="Eugene CHOY Wen Jia" userId="f0093c6c-aad3-47c8-981f-e49faae5c851" providerId="ADAL" clId="{B65169D4-58A5-4377-916D-9049F8FD685F}" dt="2018-03-30T10:02:33.451" v="133" actId="14100"/>
          <ac:picMkLst>
            <pc:docMk/>
            <pc:sldMk cId="518247939" sldId="277"/>
            <ac:picMk id="6" creationId="{E07969B6-E179-46E8-A084-CD28D721C64A}"/>
          </ac:picMkLst>
        </pc:picChg>
        <pc:cxnChg chg="add mod">
          <ac:chgData name="Eugene CHOY Wen Jia" userId="f0093c6c-aad3-47c8-981f-e49faae5c851" providerId="ADAL" clId="{B65169D4-58A5-4377-916D-9049F8FD685F}" dt="2018-03-30T10:07:10.445" v="151" actId="208"/>
          <ac:cxnSpMkLst>
            <pc:docMk/>
            <pc:sldMk cId="518247939" sldId="277"/>
            <ac:cxnSpMk id="10" creationId="{EE47AE5A-04DA-493A-9F4A-0F9B12606223}"/>
          </ac:cxnSpMkLst>
        </pc:cxnChg>
      </pc:sldChg>
      <pc:sldChg chg="addSp delSp modSp add ord">
        <pc:chgData name="Eugene CHOY Wen Jia" userId="f0093c6c-aad3-47c8-981f-e49faae5c851" providerId="ADAL" clId="{B65169D4-58A5-4377-916D-9049F8FD685F}" dt="2018-03-30T09:10:14.083" v="68" actId="14100"/>
        <pc:sldMkLst>
          <pc:docMk/>
          <pc:sldMk cId="2088767261" sldId="278"/>
        </pc:sldMkLst>
        <pc:spChg chg="mod">
          <ac:chgData name="Eugene CHOY Wen Jia" userId="f0093c6c-aad3-47c8-981f-e49faae5c851" providerId="ADAL" clId="{B65169D4-58A5-4377-916D-9049F8FD685F}" dt="2018-03-30T09:05:14.311" v="8" actId="20577"/>
          <ac:spMkLst>
            <pc:docMk/>
            <pc:sldMk cId="2088767261" sldId="278"/>
            <ac:spMk id="2" creationId="{37FD307A-8AC0-4F40-A76C-38FD37BF20F8}"/>
          </ac:spMkLst>
        </pc:spChg>
        <pc:spChg chg="del">
          <ac:chgData name="Eugene CHOY Wen Jia" userId="f0093c6c-aad3-47c8-981f-e49faae5c851" providerId="ADAL" clId="{B65169D4-58A5-4377-916D-9049F8FD685F}" dt="2018-03-30T09:05:31.173" v="10" actId="478"/>
          <ac:spMkLst>
            <pc:docMk/>
            <pc:sldMk cId="2088767261" sldId="278"/>
            <ac:spMk id="3" creationId="{B0E596CC-AB04-4A2D-8C89-5BD27D6EB3DC}"/>
          </ac:spMkLst>
        </pc:spChg>
        <pc:spChg chg="add mod">
          <ac:chgData name="Eugene CHOY Wen Jia" userId="f0093c6c-aad3-47c8-981f-e49faae5c851" providerId="ADAL" clId="{B65169D4-58A5-4377-916D-9049F8FD685F}" dt="2018-03-30T09:08:25.407" v="46" actId="1076"/>
          <ac:spMkLst>
            <pc:docMk/>
            <pc:sldMk cId="2088767261" sldId="278"/>
            <ac:spMk id="5" creationId="{69F56EFE-EEA8-4B4D-972A-5BB8CBD33647}"/>
          </ac:spMkLst>
        </pc:spChg>
        <pc:spChg chg="add mod">
          <ac:chgData name="Eugene CHOY Wen Jia" userId="f0093c6c-aad3-47c8-981f-e49faae5c851" providerId="ADAL" clId="{B65169D4-58A5-4377-916D-9049F8FD685F}" dt="2018-03-30T09:10:06.704" v="67" actId="14100"/>
          <ac:spMkLst>
            <pc:docMk/>
            <pc:sldMk cId="2088767261" sldId="278"/>
            <ac:spMk id="6" creationId="{0B0FBA32-A551-4806-AB2D-D921D433BFD0}"/>
          </ac:spMkLst>
        </pc:spChg>
        <pc:spChg chg="add mod">
          <ac:chgData name="Eugene CHOY Wen Jia" userId="f0093c6c-aad3-47c8-981f-e49faae5c851" providerId="ADAL" clId="{B65169D4-58A5-4377-916D-9049F8FD685F}" dt="2018-03-30T09:10:14.083" v="68" actId="14100"/>
          <ac:spMkLst>
            <pc:docMk/>
            <pc:sldMk cId="2088767261" sldId="278"/>
            <ac:spMk id="8" creationId="{7FB6F554-892D-4400-8A2F-C40A04CA04FB}"/>
          </ac:spMkLst>
        </pc:spChg>
        <pc:spChg chg="add mod">
          <ac:chgData name="Eugene CHOY Wen Jia" userId="f0093c6c-aad3-47c8-981f-e49faae5c851" providerId="ADAL" clId="{B65169D4-58A5-4377-916D-9049F8FD685F}" dt="2018-03-30T09:09:57.877" v="66" actId="1076"/>
          <ac:spMkLst>
            <pc:docMk/>
            <pc:sldMk cId="2088767261" sldId="278"/>
            <ac:spMk id="9" creationId="{09987B6F-467F-4ECB-AE35-C3BD65DC41EB}"/>
          </ac:spMkLst>
        </pc:spChg>
        <pc:picChg chg="add mod modCrop">
          <ac:chgData name="Eugene CHOY Wen Jia" userId="f0093c6c-aad3-47c8-981f-e49faae5c851" providerId="ADAL" clId="{B65169D4-58A5-4377-916D-9049F8FD685F}" dt="2018-03-30T09:05:43.348" v="13" actId="732"/>
          <ac:picMkLst>
            <pc:docMk/>
            <pc:sldMk cId="2088767261" sldId="278"/>
            <ac:picMk id="4" creationId="{F6882C4E-75FC-4579-96FD-436239B98627}"/>
          </ac:picMkLst>
        </pc:picChg>
        <pc:picChg chg="add mod modCrop">
          <ac:chgData name="Eugene CHOY Wen Jia" userId="f0093c6c-aad3-47c8-981f-e49faae5c851" providerId="ADAL" clId="{B65169D4-58A5-4377-916D-9049F8FD685F}" dt="2018-03-30T09:08:36.461" v="47" actId="732"/>
          <ac:picMkLst>
            <pc:docMk/>
            <pc:sldMk cId="2088767261" sldId="278"/>
            <ac:picMk id="7" creationId="{EE15B64E-081E-4C23-B762-3EB354DE8CB8}"/>
          </ac:picMkLst>
        </pc:picChg>
      </pc:sldChg>
      <pc:sldChg chg="addSp delSp modSp add">
        <pc:chgData name="Eugene CHOY Wen Jia" userId="f0093c6c-aad3-47c8-981f-e49faae5c851" providerId="ADAL" clId="{B65169D4-58A5-4377-916D-9049F8FD685F}" dt="2018-03-30T09:14:58.648" v="119" actId="1076"/>
        <pc:sldMkLst>
          <pc:docMk/>
          <pc:sldMk cId="4267558421" sldId="279"/>
        </pc:sldMkLst>
        <pc:spChg chg="del">
          <ac:chgData name="Eugene CHOY Wen Jia" userId="f0093c6c-aad3-47c8-981f-e49faae5c851" providerId="ADAL" clId="{B65169D4-58A5-4377-916D-9049F8FD685F}" dt="2018-03-30T09:11:57.501" v="72" actId="478"/>
          <ac:spMkLst>
            <pc:docMk/>
            <pc:sldMk cId="4267558421" sldId="279"/>
            <ac:spMk id="5" creationId="{69F56EFE-EEA8-4B4D-972A-5BB8CBD33647}"/>
          </ac:spMkLst>
        </pc:spChg>
        <pc:spChg chg="del">
          <ac:chgData name="Eugene CHOY Wen Jia" userId="f0093c6c-aad3-47c8-981f-e49faae5c851" providerId="ADAL" clId="{B65169D4-58A5-4377-916D-9049F8FD685F}" dt="2018-03-30T09:11:57.501" v="72" actId="478"/>
          <ac:spMkLst>
            <pc:docMk/>
            <pc:sldMk cId="4267558421" sldId="279"/>
            <ac:spMk id="6" creationId="{0B0FBA32-A551-4806-AB2D-D921D433BFD0}"/>
          </ac:spMkLst>
        </pc:spChg>
        <pc:spChg chg="del">
          <ac:chgData name="Eugene CHOY Wen Jia" userId="f0093c6c-aad3-47c8-981f-e49faae5c851" providerId="ADAL" clId="{B65169D4-58A5-4377-916D-9049F8FD685F}" dt="2018-03-30T09:13:58.738" v="97" actId="478"/>
          <ac:spMkLst>
            <pc:docMk/>
            <pc:sldMk cId="4267558421" sldId="279"/>
            <ac:spMk id="8" creationId="{7FB6F554-892D-4400-8A2F-C40A04CA04FB}"/>
          </ac:spMkLst>
        </pc:spChg>
        <pc:spChg chg="mod">
          <ac:chgData name="Eugene CHOY Wen Jia" userId="f0093c6c-aad3-47c8-981f-e49faae5c851" providerId="ADAL" clId="{B65169D4-58A5-4377-916D-9049F8FD685F}" dt="2018-03-30T09:12:26.876" v="89" actId="1076"/>
          <ac:spMkLst>
            <pc:docMk/>
            <pc:sldMk cId="4267558421" sldId="279"/>
            <ac:spMk id="9" creationId="{09987B6F-467F-4ECB-AE35-C3BD65DC41EB}"/>
          </ac:spMkLst>
        </pc:spChg>
        <pc:spChg chg="add mod">
          <ac:chgData name="Eugene CHOY Wen Jia" userId="f0093c6c-aad3-47c8-981f-e49faae5c851" providerId="ADAL" clId="{B65169D4-58A5-4377-916D-9049F8FD685F}" dt="2018-03-30T09:12:53.828" v="96" actId="14100"/>
          <ac:spMkLst>
            <pc:docMk/>
            <pc:sldMk cId="4267558421" sldId="279"/>
            <ac:spMk id="11" creationId="{4E158C6D-14E6-4678-8F20-291AE2B06ECB}"/>
          </ac:spMkLst>
        </pc:spChg>
        <pc:spChg chg="add mod">
          <ac:chgData name="Eugene CHOY Wen Jia" userId="f0093c6c-aad3-47c8-981f-e49faae5c851" providerId="ADAL" clId="{B65169D4-58A5-4377-916D-9049F8FD685F}" dt="2018-03-30T09:14:22.873" v="108" actId="20577"/>
          <ac:spMkLst>
            <pc:docMk/>
            <pc:sldMk cId="4267558421" sldId="279"/>
            <ac:spMk id="13" creationId="{195F7C3C-093E-45EB-909E-489CE6FFC402}"/>
          </ac:spMkLst>
        </pc:spChg>
        <pc:spChg chg="add mod">
          <ac:chgData name="Eugene CHOY Wen Jia" userId="f0093c6c-aad3-47c8-981f-e49faae5c851" providerId="ADAL" clId="{B65169D4-58A5-4377-916D-9049F8FD685F}" dt="2018-03-30T09:14:58.648" v="119" actId="1076"/>
          <ac:spMkLst>
            <pc:docMk/>
            <pc:sldMk cId="4267558421" sldId="279"/>
            <ac:spMk id="14" creationId="{6109AFCB-0F14-4A8D-A5EB-0AABBB587842}"/>
          </ac:spMkLst>
        </pc:spChg>
        <pc:picChg chg="del">
          <ac:chgData name="Eugene CHOY Wen Jia" userId="f0093c6c-aad3-47c8-981f-e49faae5c851" providerId="ADAL" clId="{B65169D4-58A5-4377-916D-9049F8FD685F}" dt="2018-03-30T09:11:57.501" v="72" actId="478"/>
          <ac:picMkLst>
            <pc:docMk/>
            <pc:sldMk cId="4267558421" sldId="279"/>
            <ac:picMk id="4" creationId="{F6882C4E-75FC-4579-96FD-436239B98627}"/>
          </ac:picMkLst>
        </pc:picChg>
        <pc:picChg chg="add del">
          <ac:chgData name="Eugene CHOY Wen Jia" userId="f0093c6c-aad3-47c8-981f-e49faae5c851" providerId="ADAL" clId="{B65169D4-58A5-4377-916D-9049F8FD685F}" dt="2018-03-30T09:12:06.917" v="75" actId="478"/>
          <ac:picMkLst>
            <pc:docMk/>
            <pc:sldMk cId="4267558421" sldId="279"/>
            <ac:picMk id="7" creationId="{EE15B64E-081E-4C23-B762-3EB354DE8CB8}"/>
          </ac:picMkLst>
        </pc:picChg>
        <pc:picChg chg="add mod">
          <ac:chgData name="Eugene CHOY Wen Jia" userId="f0093c6c-aad3-47c8-981f-e49faae5c851" providerId="ADAL" clId="{B65169D4-58A5-4377-916D-9049F8FD685F}" dt="2018-03-30T09:12:04.531" v="74" actId="1076"/>
          <ac:picMkLst>
            <pc:docMk/>
            <pc:sldMk cId="4267558421" sldId="279"/>
            <ac:picMk id="10" creationId="{AED48D7C-AFFA-4DD1-BB39-FBA01AF56AC3}"/>
          </ac:picMkLst>
        </pc:picChg>
        <pc:picChg chg="add mod">
          <ac:chgData name="Eugene CHOY Wen Jia" userId="f0093c6c-aad3-47c8-981f-e49faae5c851" providerId="ADAL" clId="{B65169D4-58A5-4377-916D-9049F8FD685F}" dt="2018-03-30T09:14:08.218" v="99" actId="1076"/>
          <ac:picMkLst>
            <pc:docMk/>
            <pc:sldMk cId="4267558421" sldId="279"/>
            <ac:picMk id="12" creationId="{9EB3F8CA-A722-4976-A15D-221B9C25224E}"/>
          </ac:picMkLst>
        </pc:picChg>
      </pc:sldChg>
    </pc:docChg>
  </pc:docChgLst>
  <pc:docChgLst>
    <pc:chgData name=" " userId="f0093c6c-aad3-47c8-981f-e49faae5c851" providerId="ADAL" clId="{3552CE5B-0803-49BD-A011-F4C75B92F40C}"/>
    <pc:docChg chg="undo custSel addSld delSld modSld sldOrd modMainMaster">
      <pc:chgData name=" " userId="f0093c6c-aad3-47c8-981f-e49faae5c851" providerId="ADAL" clId="{3552CE5B-0803-49BD-A011-F4C75B92F40C}" dt="2018-03-30T07:15:40.962" v="1416" actId="20577"/>
      <pc:docMkLst>
        <pc:docMk/>
      </pc:docMkLst>
      <pc:sldChg chg="addSp delSp modSp add ord setBg">
        <pc:chgData name=" " userId="f0093c6c-aad3-47c8-981f-e49faae5c851" providerId="ADAL" clId="{3552CE5B-0803-49BD-A011-F4C75B92F40C}" dt="2018-03-27T00:38:41.445" v="1344" actId="20577"/>
        <pc:sldMkLst>
          <pc:docMk/>
          <pc:sldMk cId="2246420157" sldId="258"/>
        </pc:sldMkLst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2" creationId="{C41839B2-9574-45A3-86A5-120EC6D99448}"/>
          </ac:spMkLst>
        </pc:spChg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3" creationId="{B61E9B95-8997-448C-B2B4-743B3825B178}"/>
          </ac:spMkLst>
        </pc:spChg>
        <pc:spChg chg="add mod">
          <ac:chgData name=" " userId="f0093c6c-aad3-47c8-981f-e49faae5c851" providerId="ADAL" clId="{3552CE5B-0803-49BD-A011-F4C75B92F40C}" dt="2018-03-20T15:06:22.538" v="575" actId="1076"/>
          <ac:spMkLst>
            <pc:docMk/>
            <pc:sldMk cId="2246420157" sldId="258"/>
            <ac:spMk id="4" creationId="{297B266B-454F-4384-9299-CAA392AE696C}"/>
          </ac:spMkLst>
        </pc:spChg>
        <pc:spChg chg="add mod">
          <ac:chgData name=" " userId="f0093c6c-aad3-47c8-981f-e49faae5c851" providerId="ADAL" clId="{3552CE5B-0803-49BD-A011-F4C75B92F40C}" dt="2018-03-27T00:38:41.445" v="1344" actId="20577"/>
          <ac:spMkLst>
            <pc:docMk/>
            <pc:sldMk cId="2246420157" sldId="258"/>
            <ac:spMk id="5" creationId="{8BBE39C0-6495-4183-BFB1-9BFE1FCE1A8D}"/>
          </ac:spMkLst>
        </pc:spChg>
        <pc:spChg chg="add mod">
          <ac:chgData name=" " userId="f0093c6c-aad3-47c8-981f-e49faae5c851" providerId="ADAL" clId="{3552CE5B-0803-49BD-A011-F4C75B92F40C}" dt="2018-03-20T15:07:00.657" v="635" actId="1076"/>
          <ac:spMkLst>
            <pc:docMk/>
            <pc:sldMk cId="2246420157" sldId="258"/>
            <ac:spMk id="6" creationId="{B7A83288-CB94-4DEC-93DC-003FE99C71B6}"/>
          </ac:spMkLst>
        </pc:spChg>
      </pc:sldChg>
      <pc:sldChg chg="addSp modSp add setBg">
        <pc:chgData name=" " userId="f0093c6c-aad3-47c8-981f-e49faae5c851" providerId="ADAL" clId="{3552CE5B-0803-49BD-A011-F4C75B92F40C}" dt="2018-03-30T07:10:28.569" v="1348" actId="1582"/>
        <pc:sldMkLst>
          <pc:docMk/>
          <pc:sldMk cId="3968445112" sldId="259"/>
        </pc:sldMkLst>
        <pc:spChg chg="mod">
          <ac:chgData name=" " userId="f0093c6c-aad3-47c8-981f-e49faae5c851" providerId="ADAL" clId="{3552CE5B-0803-49BD-A011-F4C75B92F40C}" dt="2018-03-21T12:36:38.887" v="766" actId="20577"/>
          <ac:spMkLst>
            <pc:docMk/>
            <pc:sldMk cId="3968445112" sldId="259"/>
            <ac:spMk id="2" creationId="{88A8A327-822B-4D99-81ED-CB23238E4D54}"/>
          </ac:spMkLst>
        </pc:spChg>
        <pc:spChg chg="mod">
          <ac:chgData name=" " userId="f0093c6c-aad3-47c8-981f-e49faae5c851" providerId="ADAL" clId="{3552CE5B-0803-49BD-A011-F4C75B92F40C}" dt="2018-03-21T12:39:36.092" v="1313" actId="403"/>
          <ac:spMkLst>
            <pc:docMk/>
            <pc:sldMk cId="3968445112" sldId="259"/>
            <ac:spMk id="3" creationId="{3A1AC5E1-BB10-48F6-8A6B-D015713626EE}"/>
          </ac:spMkLst>
        </pc:spChg>
        <pc:spChg chg="add mod">
          <ac:chgData name=" " userId="f0093c6c-aad3-47c8-981f-e49faae5c851" providerId="ADAL" clId="{3552CE5B-0803-49BD-A011-F4C75B92F40C}" dt="2018-03-30T07:10:28.569" v="1348" actId="1582"/>
          <ac:spMkLst>
            <pc:docMk/>
            <pc:sldMk cId="3968445112" sldId="259"/>
            <ac:spMk id="3" creationId="{C2DD31CA-0541-4E57-B038-7930A68BFE75}"/>
          </ac:spMkLst>
        </pc:spChg>
      </pc:sldChg>
      <pc:sldChg chg="addSp delSp modSp add ord">
        <pc:chgData name=" " userId="f0093c6c-aad3-47c8-981f-e49faae5c851" providerId="ADAL" clId="{3552CE5B-0803-49BD-A011-F4C75B92F40C}" dt="2018-03-30T07:15:28.946" v="1382" actId="20577"/>
        <pc:sldMkLst>
          <pc:docMk/>
          <pc:sldMk cId="1763506197" sldId="276"/>
        </pc:sldMkLst>
        <pc:spChg chg="del">
          <ac:chgData name=" " userId="f0093c6c-aad3-47c8-981f-e49faae5c851" providerId="ADAL" clId="{3552CE5B-0803-49BD-A011-F4C75B92F40C}" dt="2018-03-30T07:13:26.668" v="1351" actId="20577"/>
          <ac:spMkLst>
            <pc:docMk/>
            <pc:sldMk cId="1763506197" sldId="276"/>
            <ac:spMk id="2" creationId="{5D907628-1FF9-448D-89B3-D6B88700E6B4}"/>
          </ac:spMkLst>
        </pc:spChg>
        <pc:spChg chg="del">
          <ac:chgData name=" " userId="f0093c6c-aad3-47c8-981f-e49faae5c851" providerId="ADAL" clId="{3552CE5B-0803-49BD-A011-F4C75B92F40C}" dt="2018-03-30T07:13:26.668" v="1351" actId="20577"/>
          <ac:spMkLst>
            <pc:docMk/>
            <pc:sldMk cId="1763506197" sldId="276"/>
            <ac:spMk id="3" creationId="{B80B57AB-67EC-4165-A26A-AC7D1907A361}"/>
          </ac:spMkLst>
        </pc:spChg>
        <pc:spChg chg="add mod">
          <ac:chgData name=" " userId="f0093c6c-aad3-47c8-981f-e49faae5c851" providerId="ADAL" clId="{3552CE5B-0803-49BD-A011-F4C75B92F40C}" dt="2018-03-30T07:15:28.946" v="1382" actId="20577"/>
          <ac:spMkLst>
            <pc:docMk/>
            <pc:sldMk cId="1763506197" sldId="276"/>
            <ac:spMk id="4" creationId="{5A4D4960-C44F-4557-A146-DE7FF1BC4551}"/>
          </ac:spMkLst>
        </pc:spChg>
        <pc:spChg chg="add mod">
          <ac:chgData name=" " userId="f0093c6c-aad3-47c8-981f-e49faae5c851" providerId="ADAL" clId="{3552CE5B-0803-49BD-A011-F4C75B92F40C}" dt="2018-03-30T07:13:26.668" v="1351" actId="20577"/>
          <ac:spMkLst>
            <pc:docMk/>
            <pc:sldMk cId="1763506197" sldId="276"/>
            <ac:spMk id="5" creationId="{612B5993-4415-41FC-BB77-1979082721DC}"/>
          </ac:spMkLst>
        </pc:spChg>
      </pc:sldChg>
      <pc:sldChg chg="modSp add">
        <pc:chgData name=" " userId="f0093c6c-aad3-47c8-981f-e49faae5c851" providerId="ADAL" clId="{3552CE5B-0803-49BD-A011-F4C75B92F40C}" dt="2018-03-30T07:15:40.962" v="1416" actId="20577"/>
        <pc:sldMkLst>
          <pc:docMk/>
          <pc:sldMk cId="518247939" sldId="277"/>
        </pc:sldMkLst>
        <pc:spChg chg="mod">
          <ac:chgData name=" " userId="f0093c6c-aad3-47c8-981f-e49faae5c851" providerId="ADAL" clId="{3552CE5B-0803-49BD-A011-F4C75B92F40C}" dt="2018-03-30T07:15:40.962" v="1416" actId="20577"/>
          <ac:spMkLst>
            <pc:docMk/>
            <pc:sldMk cId="518247939" sldId="277"/>
            <ac:spMk id="2" creationId="{B07C778A-F5E1-4402-815A-96BEA14E6883}"/>
          </ac:spMkLst>
        </pc:spChg>
      </pc:sldChg>
      <pc:sldMasterChg chg="setBg modSldLayout">
        <pc:chgData name=" " userId="f0093c6c-aad3-47c8-981f-e49faae5c851" providerId="ADAL" clId="{3552CE5B-0803-49BD-A011-F4C75B92F40C}" dt="2018-03-21T12:38:58.515" v="1275" actId="1076"/>
        <pc:sldMasterMkLst>
          <pc:docMk/>
          <pc:sldMasterMk cId="3239988813" sldId="2147483672"/>
        </pc:sldMasterMkLst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737400048" sldId="2147483673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264563842" sldId="2147483674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629879228" sldId="2147483675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400720129" sldId="2147483676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163103587" sldId="2147483677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03399373" sldId="2147483678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17875209" sldId="2147483679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552109605" sldId="2147483680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212630364" sldId="2147483681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846482362" sldId="2147483682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7878846" sldId="2147483683"/>
          </pc:sldLayoutMkLst>
        </pc:sldLayoutChg>
      </pc:sldMasterChg>
    </pc:docChg>
  </pc:docChgLst>
  <pc:docChgLst>
    <pc:chgData name="Eugene CHOY Wen Jia" userId="f0093c6c-aad3-47c8-981f-e49faae5c851" providerId="ADAL" clId="{3552CE5B-0803-49BD-A011-F4C75B92F40C}"/>
    <pc:docChg chg="undo custSel modSld">
      <pc:chgData name="Eugene CHOY Wen Jia" userId="f0093c6c-aad3-47c8-981f-e49faae5c851" providerId="ADAL" clId="{3552CE5B-0803-49BD-A011-F4C75B92F40C}" dt="2018-03-20T07:13:31.677" v="321" actId="107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9D29A-BED7-4F52-827A-C7D8A439955D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0950B-CCD5-4407-A111-A6EE205BB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6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5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3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4D4C-B9C8-4652-9D85-1515BC47E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52E6C-8179-4AD2-863A-2F9FDC727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BD62-E395-47CF-8845-84DF3AF8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93C9-DD5A-41E7-B1B7-AACBE679DABC}" type="datetime1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E49D9-71B1-4677-8E78-173171A6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7378-E3DA-4C36-BA66-A2FAD29F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0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3337-E77D-4289-9A76-74D03A24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3170-4355-4BF1-AA6A-036205037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70FD-1A72-48FE-BE41-DDAE766D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7BB0E-96ED-45F6-A6B1-F602C45B96E8}" type="datetime1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75167-218F-4C84-BA0B-732561F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0EE18-D228-4C77-BC3B-6C6C0F8E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8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B4168-0F36-4F09-8EBF-56FC5D5C7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F856-1EFA-43E3-8780-7D3A4D441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7161C-2C5A-4B36-BE1A-5A866BCE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E6AF-8569-4CC2-8E54-89036B7A287F}" type="datetime1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B1D3D-E696-49F9-AD42-BD222591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B173-CE71-4330-BF58-F5B8021B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D918-9966-4FFA-A65D-3E7D336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8ED7-15D0-491E-93B1-D4BF650E9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69596-C5A5-452B-92DD-6870A9EE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82821-646C-4321-AE3A-446F80A41368}" type="datetime1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CF765-C380-4FEC-8795-6137D1C7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B3359-B8BF-4284-87E5-B354616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D29D-E3B2-4A7C-8FF3-DB1FE1B0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23E7-29F2-4616-99F9-F64FF463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1359-469C-414D-8030-3FFF366D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8C4C-B400-4808-B35F-9A7A39D253D6}" type="datetime1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4670D-59A1-4AA1-B8ED-E47E7B61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9AAD-4527-4528-AD9E-24B56DB5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7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6A68-8F15-4D2C-B21F-74D0D4DC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ED16-5AE1-4DF7-9533-6B071AA33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71898-9DC1-4A10-ADF2-EC82B1DF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72DE-D521-4B9C-9153-53807D8F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4B6F9-AAC0-4D82-94A7-96B730AC21AA}" type="datetime1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D3D79-4044-452A-A820-793592BE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F1579-32E4-4390-ADA2-9CE129D0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2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0B04-3991-42CC-A9A5-62B3997E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EA3A-29D7-4E6C-B2D5-CBB3F3FFF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C4565-630F-4FB8-A695-5DAA38B8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7F8AF-4897-46CC-B3BC-39AB26247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37E1D-9FE8-4CCA-A528-F5C46B85A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F8B2E-28D1-49C3-9DD1-50F29E2A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660C-E901-4C18-8E36-6234186A6791}" type="datetime1">
              <a:rPr lang="en-US" smtClean="0"/>
              <a:t>3/31/2018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1631D-B08E-4053-8A2D-BBC7C953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C5601F-30E0-4BF9-9395-5B085300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0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9B49-7504-40F7-8131-9A1CECC6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7528E-918A-4A71-A23D-ED993F55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226-0C6A-47A1-BA61-1B7EEE92C655}" type="datetime1">
              <a:rPr lang="en-US" smtClean="0"/>
              <a:t>3/31/2018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FB4E0-D88F-40D2-8EC3-B95DF86D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FB6A4-6699-49DA-8938-D36CB555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9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825AE-5E36-4298-8F14-D3035C82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F9-5133-4CA4-AD55-F57886B81BC2}" type="datetime1">
              <a:rPr lang="en-US" smtClean="0"/>
              <a:t>3/31/2018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FC1C9-01C5-4F79-AD33-D39C0ABB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80E0-8674-4997-A8C5-A2EFEC59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5074-5138-420D-9677-5C6A4160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D4CF-00F7-460C-B4AC-94F62B1F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94C5A-71C5-4DA1-80AB-B3222ABE5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29C58-6EE3-4705-B6BA-AEB545B3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33AD-24C0-4DA1-B1D9-7F0B3F27B2C0}" type="datetime1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D250C-4995-44C5-B16A-81362E56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515B-C22F-4C4C-A303-DBF40A6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F66C-4D09-4944-851B-9FA8AD1A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5CE3D-75CE-4A52-83F1-BEE53C863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AF40A-F398-4824-ABBC-ACE668A9A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232C-06BD-4DCE-BC29-F7CC2E17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65C6-9547-43DB-9887-C3ECCF069C4C}" type="datetime1">
              <a:rPr lang="en-US" smtClean="0"/>
              <a:t>3/31/2018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34C76-C2EB-41C9-9E5C-190BB15D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B6B7B-6233-4A58-AD49-8150F788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3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B395EB-1B1C-43AE-B329-0CF6815D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64BAB-7C7A-4F82-AC60-FDDDF9CD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03C56-C35D-4FA6-814C-A06B5B57F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25AA-1118-41DC-8E11-3AF3DA0A9C57}" type="datetime1">
              <a:rPr lang="en-US" smtClean="0"/>
              <a:t>3/31/2018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77D0-FABC-458A-99E7-765FED4A3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C605C-E15B-4211-BFCB-3BD2EED6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8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F436DD-8E63-4F20-B1DD-51A68F735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" t="7151" r="1524" b="2013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8BBE39C0-6495-4183-BFB1-9BFE1FCE1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07095"/>
            <a:ext cx="3293807" cy="1740849"/>
          </a:xfrm>
          <a:solidFill>
            <a:srgbClr val="2F5597">
              <a:alpha val="61176"/>
            </a:srgbClr>
          </a:solidFill>
          <a:ln>
            <a:noFill/>
          </a:ln>
        </p:spPr>
        <p:txBody>
          <a:bodyPr>
            <a:normAutofit/>
          </a:bodyPr>
          <a:lstStyle/>
          <a:p>
            <a:pPr marL="28800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Eugene Choy Wen Jia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Min Kit Winston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Wei Hong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Sim Li Jin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Yin Yukun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Yong Fu Xiang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B266B-454F-4384-9299-CAA392AE6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156" y="1186250"/>
            <a:ext cx="6524652" cy="720928"/>
          </a:xfrm>
          <a:solidFill>
            <a:srgbClr val="C00000"/>
          </a:solidFill>
          <a:ln>
            <a:noFill/>
          </a:ln>
        </p:spPr>
        <p:txBody>
          <a:bodyPr anchor="ctr">
            <a:noAutofit/>
          </a:bodyPr>
          <a:lstStyle/>
          <a:p>
            <a:pPr marL="288000" algn="l"/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EI Project Demonstration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A69ADF9-F4B2-48FA-BD04-EC26B51E1BC1}"/>
              </a:ext>
            </a:extLst>
          </p:cNvPr>
          <p:cNvSpPr txBox="1">
            <a:spLocks/>
          </p:cNvSpPr>
          <p:nvPr/>
        </p:nvSpPr>
        <p:spPr>
          <a:xfrm>
            <a:off x="-6155" y="2046747"/>
            <a:ext cx="5148524" cy="6207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Public Transport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D9D5F-022E-4B02-8B4A-7D447A7D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F6749FD-8A17-4502-8F93-DCD45C7B499C}"/>
              </a:ext>
            </a:extLst>
          </p:cNvPr>
          <p:cNvSpPr txBox="1">
            <a:spLocks/>
          </p:cNvSpPr>
          <p:nvPr/>
        </p:nvSpPr>
        <p:spPr>
          <a:xfrm>
            <a:off x="-6156" y="4687514"/>
            <a:ext cx="1795627" cy="494086"/>
          </a:xfrm>
          <a:prstGeom prst="rect">
            <a:avLst/>
          </a:prstGeom>
          <a:solidFill>
            <a:srgbClr val="57257D">
              <a:alpha val="6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224642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213A9-4DDD-47F5-9887-591780970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684" y="0"/>
            <a:ext cx="606582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5314122" y="331303"/>
            <a:ext cx="3485321" cy="3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73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262"/>
            <a:ext cx="10515600" cy="1133475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Weather Reporting Process</a:t>
            </a:r>
            <a:endParaRPr lang="en-SG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5725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37E2A-E594-46FD-8D7E-9868C1AE40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 r="57143" b="56551"/>
          <a:stretch/>
        </p:blipFill>
        <p:spPr>
          <a:xfrm>
            <a:off x="3191069" y="1608145"/>
            <a:ext cx="8779183" cy="47167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57257D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57257D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24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2878" y="2979872"/>
            <a:ext cx="15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6739" y="2375620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C1F18-8893-40BE-9041-1222A782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29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2938"/>
            <a:ext cx="10515600" cy="1052123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Schedule Polling Process</a:t>
            </a:r>
            <a:endParaRPr lang="en-SG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39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15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EA25F-0FDA-486C-B4F5-C4F8E2BA60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837" y="1754428"/>
            <a:ext cx="9080163" cy="42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4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2878" y="2979872"/>
            <a:ext cx="15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6739" y="2375620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6FC19-9FD6-460D-85A7-417D20163F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123" y="3385914"/>
            <a:ext cx="2042337" cy="114614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B54-AFB0-48F8-9A06-871BB030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8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B81A3-E62E-40BD-A4DD-7170DCBBAC45}"/>
              </a:ext>
            </a:extLst>
          </p:cNvPr>
          <p:cNvPicPr/>
          <p:nvPr/>
        </p:nvPicPr>
        <p:blipFill rotWithShape="1">
          <a:blip r:embed="rId2"/>
          <a:srcRect r="13084"/>
          <a:stretch/>
        </p:blipFill>
        <p:spPr>
          <a:xfrm>
            <a:off x="1093838" y="1533252"/>
            <a:ext cx="4226626" cy="2149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F3942-28B9-4BD8-BEE3-DB70DA850F71}"/>
              </a:ext>
            </a:extLst>
          </p:cNvPr>
          <p:cNvSpPr txBox="1"/>
          <p:nvPr/>
        </p:nvSpPr>
        <p:spPr>
          <a:xfrm>
            <a:off x="2146540" y="3715859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CDE53263-33DD-4802-83B5-713147EC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1" y="1710352"/>
            <a:ext cx="4982528" cy="20075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xmlns:xsi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b="1" u="sng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http://www.w3.org/2001/XMLSchema-instance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xsi:noNamespaceSchemaLocation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"..\\new_breakdown.xsd"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&lt;train_id&gt;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&lt;/train_id&gt;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ew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&lt;/line&gt;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&lt;faultType&gt;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&lt;/faultType&gt;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6A43CC-2680-422D-9F6A-F8919A2E0F4C}"/>
              </a:ext>
            </a:extLst>
          </p:cNvPr>
          <p:cNvPicPr/>
          <p:nvPr/>
        </p:nvPicPr>
        <p:blipFill rotWithShape="1">
          <a:blip r:embed="rId3"/>
          <a:srcRect l="9390" t="9754" r="69540" b="75147"/>
          <a:stretch/>
        </p:blipFill>
        <p:spPr bwMode="auto">
          <a:xfrm>
            <a:off x="1093838" y="4164944"/>
            <a:ext cx="4160520" cy="1922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7B657E6C-675D-4BAC-B266-40D3FB12E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0" y="4626270"/>
            <a:ext cx="4982528" cy="146304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1.3272383,103.9443528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35F5E-D5D5-4FC1-8736-0D2ADC68363C}"/>
              </a:ext>
            </a:extLst>
          </p:cNvPr>
          <p:cNvSpPr txBox="1"/>
          <p:nvPr/>
        </p:nvSpPr>
        <p:spPr>
          <a:xfrm>
            <a:off x="1615914" y="6087929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274304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18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E31B6-9680-4428-A1D6-48716EBAD5FC}"/>
              </a:ext>
            </a:extLst>
          </p:cNvPr>
          <p:cNvSpPr txBox="1"/>
          <p:nvPr/>
        </p:nvSpPr>
        <p:spPr>
          <a:xfrm>
            <a:off x="2192632" y="3276395"/>
            <a:ext cx="16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busRequest.xsd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B77BED-38D9-463B-9077-C2EBE786CDFA}"/>
              </a:ext>
            </a:extLst>
          </p:cNvPr>
          <p:cNvPicPr/>
          <p:nvPr/>
        </p:nvPicPr>
        <p:blipFill rotWithShape="1">
          <a:blip r:embed="rId2"/>
          <a:srcRect l="9148" t="9318" r="65245" b="75396"/>
          <a:stretch/>
        </p:blipFill>
        <p:spPr bwMode="auto">
          <a:xfrm>
            <a:off x="1164458" y="1658527"/>
            <a:ext cx="3701415" cy="1472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17A775C-F89A-4226-BE79-6330C6297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1480409"/>
            <a:ext cx="4982528" cy="1828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&lt;station&gt;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&lt;/station&gt;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&lt;reason&gt;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&lt;/reason&gt;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&lt;/coords&gt;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ABBF31-CEFC-470F-B147-FF7BA49ABEBD}"/>
              </a:ext>
            </a:extLst>
          </p:cNvPr>
          <p:cNvPicPr/>
          <p:nvPr/>
        </p:nvPicPr>
        <p:blipFill rotWithShape="1">
          <a:blip r:embed="rId3"/>
          <a:srcRect l="9308" t="9627" r="63416" b="70327"/>
          <a:stretch/>
        </p:blipFill>
        <p:spPr bwMode="auto">
          <a:xfrm>
            <a:off x="1164458" y="3991517"/>
            <a:ext cx="4410075" cy="2089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E239AF-26D5-475A-A1BE-176FB0C0E1A1}"/>
              </a:ext>
            </a:extLst>
          </p:cNvPr>
          <p:cNvSpPr txBox="1"/>
          <p:nvPr/>
        </p:nvSpPr>
        <p:spPr>
          <a:xfrm>
            <a:off x="2192632" y="6101073"/>
            <a:ext cx="131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weather.xsd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6A53FB2A-4B5D-4063-9565-B5AF7037B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4233135"/>
            <a:ext cx="4982528" cy="1737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&lt;source&gt;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Meteorological Service Singapore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&lt;/source&gt;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&lt;issue_datentime&gt;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&lt;/issue_datentime&gt;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&lt;warning&gt;</a:t>
            </a:r>
            <a:r>
              <a:rPr lang="en-US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&lt;/warning&gt;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&lt;rain_area_image&gt;&lt;metadata&gt;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&lt;/metadata&gt;&lt;/rain_area_image&gt;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&lt;satellite_image&gt;&lt;metadata&gt;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&lt;/metadata&gt;&lt;/satellite_image&gt;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06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19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Transformation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6525E4-823D-4686-B802-916F04A2A400}"/>
              </a:ext>
            </a:extLst>
          </p:cNvPr>
          <p:cNvPicPr/>
          <p:nvPr/>
        </p:nvPicPr>
        <p:blipFill rotWithShape="1">
          <a:blip r:embed="rId2"/>
          <a:srcRect l="9545" t="9366" r="63177" b="70625"/>
          <a:stretch/>
        </p:blipFill>
        <p:spPr bwMode="auto">
          <a:xfrm>
            <a:off x="270551" y="2078243"/>
            <a:ext cx="6157892" cy="30101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8C83C6D-ABDF-4016-98E1-066F74A434E8}"/>
              </a:ext>
            </a:extLst>
          </p:cNvPr>
          <p:cNvSpPr/>
          <p:nvPr/>
        </p:nvSpPr>
        <p:spPr>
          <a:xfrm>
            <a:off x="4333598" y="3583341"/>
            <a:ext cx="186023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4C9EBD-FB75-4D2B-BD26-64A1FF25FEED}"/>
              </a:ext>
            </a:extLst>
          </p:cNvPr>
          <p:cNvPicPr/>
          <p:nvPr/>
        </p:nvPicPr>
        <p:blipFill rotWithShape="1">
          <a:blip r:embed="rId3"/>
          <a:srcRect l="9390" t="9384" r="69540" b="73471"/>
          <a:stretch/>
        </p:blipFill>
        <p:spPr bwMode="auto">
          <a:xfrm>
            <a:off x="6620550" y="2076095"/>
            <a:ext cx="5156667" cy="2705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9A4770E-1D93-4991-A695-FBA27AF23308}"/>
              </a:ext>
            </a:extLst>
          </p:cNvPr>
          <p:cNvSpPr/>
          <p:nvPr/>
        </p:nvSpPr>
        <p:spPr>
          <a:xfrm>
            <a:off x="8814158" y="3583341"/>
            <a:ext cx="235807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76A1DA-1E79-450A-8C57-26F398B71623}"/>
              </a:ext>
            </a:extLst>
          </p:cNvPr>
          <p:cNvCxnSpPr>
            <a:stCxn id="20" idx="6"/>
            <a:endCxn id="28" idx="2"/>
          </p:cNvCxnSpPr>
          <p:nvPr/>
        </p:nvCxnSpPr>
        <p:spPr>
          <a:xfrm>
            <a:off x="6193831" y="3987042"/>
            <a:ext cx="262032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3AEBC7-E9BB-4629-8AFD-B66893500580}"/>
              </a:ext>
            </a:extLst>
          </p:cNvPr>
          <p:cNvSpPr txBox="1"/>
          <p:nvPr/>
        </p:nvSpPr>
        <p:spPr>
          <a:xfrm>
            <a:off x="7030723" y="3570047"/>
            <a:ext cx="9465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concat</a:t>
            </a:r>
            <a:r>
              <a:rPr lang="en-US" dirty="0"/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7AF45E-E8E2-4750-84A3-9ED1E6166E74}"/>
              </a:ext>
            </a:extLst>
          </p:cNvPr>
          <p:cNvSpPr txBox="1"/>
          <p:nvPr/>
        </p:nvSpPr>
        <p:spPr>
          <a:xfrm>
            <a:off x="2288886" y="5433331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C7A781-7774-4E4D-BE1E-970A8FC81563}"/>
              </a:ext>
            </a:extLst>
          </p:cNvPr>
          <p:cNvSpPr txBox="1"/>
          <p:nvPr/>
        </p:nvSpPr>
        <p:spPr>
          <a:xfrm>
            <a:off x="7848747" y="5433331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317605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Scenario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C5E1-BB10-48F6-8A6B-D015713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808" y="4261592"/>
            <a:ext cx="8339707" cy="21289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SG" sz="2600" dirty="0"/>
              <a:t>A </a:t>
            </a:r>
            <a:r>
              <a:rPr lang="en-SG" sz="2600" u="sng" dirty="0">
                <a:solidFill>
                  <a:srgbClr val="00B0F0"/>
                </a:solidFill>
              </a:rPr>
              <a:t>well-integrated</a:t>
            </a:r>
            <a:r>
              <a:rPr lang="en-SG" sz="2600" dirty="0"/>
              <a:t> public transport network </a:t>
            </a:r>
            <a:r>
              <a:rPr lang="en-SG" sz="2600" u="sng" dirty="0">
                <a:solidFill>
                  <a:srgbClr val="00B0F0"/>
                </a:solidFill>
              </a:rPr>
              <a:t>across multiple systems</a:t>
            </a:r>
            <a:r>
              <a:rPr lang="en-SG" sz="2600" dirty="0"/>
              <a:t> with the various stakeholders will help enhance the communication and </a:t>
            </a:r>
            <a:r>
              <a:rPr lang="en-SG" sz="2600" u="sng" dirty="0">
                <a:solidFill>
                  <a:srgbClr val="00B0F0"/>
                </a:solidFill>
              </a:rPr>
              <a:t>automate processes</a:t>
            </a:r>
            <a:r>
              <a:rPr lang="en-SG" sz="2600" dirty="0">
                <a:solidFill>
                  <a:srgbClr val="00B0F0"/>
                </a:solidFill>
              </a:rPr>
              <a:t> </a:t>
            </a:r>
            <a:r>
              <a:rPr lang="en-SG" sz="2600" dirty="0"/>
              <a:t>when mitigation actions are required</a:t>
            </a:r>
          </a:p>
          <a:p>
            <a:pPr marL="0" indent="0">
              <a:buNone/>
            </a:pPr>
            <a:endParaRPr lang="en-SG" sz="2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ECBC4-3762-4D14-83EB-84F41847E4A6}"/>
              </a:ext>
            </a:extLst>
          </p:cNvPr>
          <p:cNvSpPr txBox="1"/>
          <p:nvPr/>
        </p:nvSpPr>
        <p:spPr>
          <a:xfrm>
            <a:off x="3261166" y="1426455"/>
            <a:ext cx="2465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0" b="1" dirty="0">
                <a:latin typeface="Arial" panose="020B0604020202020204" pitchFamily="34" charset="0"/>
                <a:cs typeface="Arial" panose="020B0604020202020204" pitchFamily="34" charset="0"/>
              </a:rPr>
              <a:t>7.2M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29D5C-6C62-4A19-98CD-BB88F86E4656}"/>
              </a:ext>
            </a:extLst>
          </p:cNvPr>
          <p:cNvSpPr txBox="1"/>
          <p:nvPr/>
        </p:nvSpPr>
        <p:spPr>
          <a:xfrm>
            <a:off x="3369808" y="2457506"/>
            <a:ext cx="327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latin typeface="+mj-lt"/>
              </a:rPr>
              <a:t>Average Daily Trips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8186E-B65D-422B-9667-3461D1B2CC49}"/>
              </a:ext>
            </a:extLst>
          </p:cNvPr>
          <p:cNvSpPr/>
          <p:nvPr/>
        </p:nvSpPr>
        <p:spPr>
          <a:xfrm>
            <a:off x="3369808" y="3192368"/>
            <a:ext cx="82310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sz="2600" dirty="0"/>
              <a:t>Any disruption would require swift mitigation actions to be taken to ensure minimal disruptions to the passengers.</a:t>
            </a:r>
          </a:p>
        </p:txBody>
      </p:sp>
    </p:spTree>
    <p:extLst>
      <p:ext uri="{BB962C8B-B14F-4D97-AF65-F5344CB8AC3E}">
        <p14:creationId xmlns:p14="http://schemas.microsoft.com/office/powerpoint/2010/main" val="1884342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allAtOnce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20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Content Routing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12" descr="C:\Users\i-am-\AppData\Local\Microsoft\Windows\INetCache\Content.Word\Train Breakdown and Resumption of Service.jpg">
            <a:extLst>
              <a:ext uri="{FF2B5EF4-FFF2-40B4-BE49-F238E27FC236}">
                <a16:creationId xmlns:a16="http://schemas.microsoft.com/office/drawing/2014/main" id="{51ED7525-A994-4B9E-91B3-44497740E57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4" r="55520" b="60861"/>
          <a:stretch/>
        </p:blipFill>
        <p:spPr bwMode="auto">
          <a:xfrm>
            <a:off x="325120" y="1690688"/>
            <a:ext cx="6604000" cy="40987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3FA62FA-D4F6-4CF0-BFC4-1651F61D0B38}"/>
              </a:ext>
            </a:extLst>
          </p:cNvPr>
          <p:cNvSpPr/>
          <p:nvPr/>
        </p:nvSpPr>
        <p:spPr>
          <a:xfrm>
            <a:off x="4485112" y="4650524"/>
            <a:ext cx="920337" cy="920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7F68F-57A4-45EF-B30A-18A2476AA226}"/>
              </a:ext>
            </a:extLst>
          </p:cNvPr>
          <p:cNvSpPr/>
          <p:nvPr/>
        </p:nvSpPr>
        <p:spPr>
          <a:xfrm>
            <a:off x="2799080" y="2651907"/>
            <a:ext cx="2768600" cy="1254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BAAB6-814D-48CD-B604-02A94E323A9E}"/>
              </a:ext>
            </a:extLst>
          </p:cNvPr>
          <p:cNvSpPr txBox="1"/>
          <p:nvPr/>
        </p:nvSpPr>
        <p:spPr>
          <a:xfrm>
            <a:off x="2472772" y="2197190"/>
            <a:ext cx="445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Decide which Depot is the nearest to incident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FF551-AF79-48E1-85B6-ACC8EB28C49A}"/>
              </a:ext>
            </a:extLst>
          </p:cNvPr>
          <p:cNvSpPr txBox="1"/>
          <p:nvPr/>
        </p:nvSpPr>
        <p:spPr>
          <a:xfrm>
            <a:off x="2188292" y="5738067"/>
            <a:ext cx="581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Get Queue address of the selected depot and route it to the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correct depot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B79A5D-1CC6-4061-A788-5D678614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06" y="2902088"/>
            <a:ext cx="4114654" cy="18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0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21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Beyond the Labs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1F1A4-B9DE-4EA7-B9AD-A37841F5CF20}"/>
              </a:ext>
            </a:extLst>
          </p:cNvPr>
          <p:cNvSpPr txBox="1"/>
          <p:nvPr/>
        </p:nvSpPr>
        <p:spPr>
          <a:xfrm>
            <a:off x="3358173" y="1552714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5CF5F-8671-460D-B160-FFDF0EA9B301}"/>
              </a:ext>
            </a:extLst>
          </p:cNvPr>
          <p:cNvSpPr txBox="1"/>
          <p:nvPr/>
        </p:nvSpPr>
        <p:spPr>
          <a:xfrm>
            <a:off x="3358173" y="2371958"/>
            <a:ext cx="450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Microsoft Azure, Heroku, Localhost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67CDB-B2C7-47F2-A674-17B80B4FB371}"/>
              </a:ext>
            </a:extLst>
          </p:cNvPr>
          <p:cNvSpPr txBox="1"/>
          <p:nvPr/>
        </p:nvSpPr>
        <p:spPr>
          <a:xfrm>
            <a:off x="3902015" y="1914776"/>
            <a:ext cx="356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Hosted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A4BA6-34CE-4789-B621-0465B3513E88}"/>
              </a:ext>
            </a:extLst>
          </p:cNvPr>
          <p:cNvSpPr txBox="1"/>
          <p:nvPr/>
        </p:nvSpPr>
        <p:spPr>
          <a:xfrm>
            <a:off x="3358173" y="300871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C8B3E-639A-4876-BE46-24899D862782}"/>
              </a:ext>
            </a:extLst>
          </p:cNvPr>
          <p:cNvSpPr txBox="1"/>
          <p:nvPr/>
        </p:nvSpPr>
        <p:spPr>
          <a:xfrm>
            <a:off x="3358173" y="3827959"/>
            <a:ext cx="2784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C#, Java, PHP, Python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EF3C1-0373-4231-A115-579568705B69}"/>
              </a:ext>
            </a:extLst>
          </p:cNvPr>
          <p:cNvSpPr txBox="1"/>
          <p:nvPr/>
        </p:nvSpPr>
        <p:spPr>
          <a:xfrm>
            <a:off x="3902015" y="3370777"/>
            <a:ext cx="4151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Programming Languages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B491F-FC26-4902-9A26-D3E1EFCC3B5C}"/>
              </a:ext>
            </a:extLst>
          </p:cNvPr>
          <p:cNvSpPr txBox="1"/>
          <p:nvPr/>
        </p:nvSpPr>
        <p:spPr>
          <a:xfrm>
            <a:off x="3358173" y="4512699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3C4CB-C241-435C-BDAB-897718622DF9}"/>
              </a:ext>
            </a:extLst>
          </p:cNvPr>
          <p:cNvSpPr txBox="1"/>
          <p:nvPr/>
        </p:nvSpPr>
        <p:spPr>
          <a:xfrm>
            <a:off x="3358174" y="5331943"/>
            <a:ext cx="6489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+mj-lt"/>
              </a:rPr>
              <a:t>Waiting for JMS Message, Assigning variable on IM, Twitter Plugin, Send Mail, Timer, File </a:t>
            </a:r>
            <a:r>
              <a:rPr lang="en-SG" sz="2400" dirty="0" err="1">
                <a:latin typeface="+mj-lt"/>
              </a:rPr>
              <a:t>Poller</a:t>
            </a:r>
            <a:r>
              <a:rPr lang="en-SG" sz="2400" dirty="0">
                <a:latin typeface="+mj-lt"/>
              </a:rPr>
              <a:t>, Grouping (Repeat-on-Error-till-True)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44880-B815-48C9-9669-838366A672CA}"/>
              </a:ext>
            </a:extLst>
          </p:cNvPr>
          <p:cNvSpPr txBox="1"/>
          <p:nvPr/>
        </p:nvSpPr>
        <p:spPr>
          <a:xfrm>
            <a:off x="3902015" y="4874761"/>
            <a:ext cx="5325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Out-of-Class TIBCO BW </a:t>
            </a:r>
            <a:r>
              <a:rPr lang="en-SG" sz="3200" b="1" dirty="0" err="1">
                <a:latin typeface="+mj-lt"/>
              </a:rPr>
              <a:t>Palettee</a:t>
            </a:r>
            <a:endParaRPr lang="en-SG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078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/>
      <p:bldP spid="12" grpId="0"/>
      <p:bldP spid="13" grpId="0" build="allAtOnce"/>
      <p:bldP spid="14" grpId="0"/>
      <p:bldP spid="15" grpId="0"/>
      <p:bldP spid="16" grpId="0" build="allAtOnce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B7DA-08F1-4AEF-BDB5-35CC055E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083A5-ECE4-4BD0-9996-AA182D4FDE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9319"/>
            <a:ext cx="12198961" cy="914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D1986-0E0C-40E4-A307-BAF46F88F1C9}"/>
              </a:ext>
            </a:extLst>
          </p:cNvPr>
          <p:cNvSpPr txBox="1"/>
          <p:nvPr/>
        </p:nvSpPr>
        <p:spPr>
          <a:xfrm>
            <a:off x="3897321" y="2785187"/>
            <a:ext cx="4397358" cy="101566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317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Motivation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3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C1C91-11F5-45CD-BFB9-E864AADF7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7"/>
          <a:stretch/>
        </p:blipFill>
        <p:spPr>
          <a:xfrm>
            <a:off x="3261166" y="1474193"/>
            <a:ext cx="5435110" cy="4939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84B22C-CBED-4423-A759-2B7D1BB7F8F4}"/>
              </a:ext>
            </a:extLst>
          </p:cNvPr>
          <p:cNvSpPr/>
          <p:nvPr/>
        </p:nvSpPr>
        <p:spPr>
          <a:xfrm>
            <a:off x="8696276" y="1474193"/>
            <a:ext cx="3357179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 dirty="0"/>
              <a:t>"</a:t>
            </a:r>
            <a:r>
              <a:rPr lang="en-SG" sz="2600" b="1" dirty="0"/>
              <a:t>BRINGING YOU LATEST TRANSPORT UPDATE. </a:t>
            </a:r>
            <a:r>
              <a:rPr lang="en-SG" sz="2600" b="1" u="sng" dirty="0">
                <a:solidFill>
                  <a:srgbClr val="00B0F0"/>
                </a:solidFill>
              </a:rPr>
              <a:t>EVEN FASTER</a:t>
            </a:r>
            <a:r>
              <a:rPr lang="en-SG" sz="2600" b="1" dirty="0"/>
              <a:t> THAN </a:t>
            </a:r>
            <a:r>
              <a:rPr lang="en-SG" sz="2600" b="1" dirty="0">
                <a:solidFill>
                  <a:srgbClr val="FF0000"/>
                </a:solidFill>
              </a:rPr>
              <a:t>SMRT</a:t>
            </a:r>
            <a:r>
              <a:rPr lang="en-SG" sz="2600" b="1" dirty="0"/>
              <a:t> </a:t>
            </a:r>
            <a:r>
              <a:rPr lang="en-SG" sz="2600" b="1" dirty="0">
                <a:solidFill>
                  <a:srgbClr val="FF0000"/>
                </a:solidFill>
              </a:rPr>
              <a:t>CORPORATION</a:t>
            </a:r>
            <a:r>
              <a:rPr lang="en-SG" sz="2600" b="1" dirty="0"/>
              <a:t> THROUGH </a:t>
            </a:r>
            <a:r>
              <a:rPr lang="en-SG" sz="2600" b="1" u="sng" dirty="0">
                <a:solidFill>
                  <a:srgbClr val="00B0F0"/>
                </a:solidFill>
              </a:rPr>
              <a:t>INTEGRATION</a:t>
            </a:r>
            <a:r>
              <a:rPr lang="en-SG" sz="3200" b="1" dirty="0"/>
              <a:t>"</a:t>
            </a:r>
            <a:endParaRPr lang="en-SG" sz="2600" b="1" dirty="0"/>
          </a:p>
        </p:txBody>
      </p:sp>
    </p:spTree>
    <p:extLst>
      <p:ext uri="{BB962C8B-B14F-4D97-AF65-F5344CB8AC3E}">
        <p14:creationId xmlns:p14="http://schemas.microsoft.com/office/powerpoint/2010/main" val="3441651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Key Processes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4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8D70C-1B23-45C1-8EE2-61981B272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166" y="1613189"/>
            <a:ext cx="8413598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T</a:t>
            </a:r>
            <a:r>
              <a:rPr lang="en-US" sz="3200" dirty="0"/>
              <a:t>rain Breakdown and Resumption of Service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W</a:t>
            </a:r>
            <a:r>
              <a:rPr lang="en-US" sz="3200" dirty="0"/>
              <a:t>eather Reporting</a:t>
            </a:r>
          </a:p>
          <a:p>
            <a:pPr marL="0" indent="0">
              <a:buNone/>
            </a:pPr>
            <a:r>
              <a:rPr lang="en-US" sz="4000" b="1" dirty="0"/>
              <a:t>S</a:t>
            </a:r>
            <a:r>
              <a:rPr lang="en-US" sz="3200" dirty="0"/>
              <a:t>chedule Polling</a:t>
            </a:r>
          </a:p>
        </p:txBody>
      </p:sp>
    </p:spTree>
    <p:extLst>
      <p:ext uri="{BB962C8B-B14F-4D97-AF65-F5344CB8AC3E}">
        <p14:creationId xmlns:p14="http://schemas.microsoft.com/office/powerpoint/2010/main" val="161947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2878" y="2979872"/>
            <a:ext cx="15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6739" y="2375620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CB193-23C9-42E2-BA2F-8B3E6839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Train Breakdown and Resumption of Service Process</a:t>
            </a:r>
            <a:endParaRPr lang="en-SG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162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4860-02C4-43E0-9682-163EBCEB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7" r="1146" b="61936"/>
          <a:stretch/>
        </p:blipFill>
        <p:spPr>
          <a:xfrm>
            <a:off x="169712" y="2162294"/>
            <a:ext cx="11852577" cy="30012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C1D5BA-2DAC-45E3-9C67-9A8DC8106AF0}"/>
              </a:ext>
            </a:extLst>
          </p:cNvPr>
          <p:cNvSpPr/>
          <p:nvPr/>
        </p:nvSpPr>
        <p:spPr>
          <a:xfrm>
            <a:off x="169711" y="1483049"/>
            <a:ext cx="5710389" cy="4292600"/>
          </a:xfrm>
          <a:prstGeom prst="rect">
            <a:avLst/>
          </a:prstGeom>
          <a:noFill/>
          <a:ln w="28575">
            <a:solidFill>
              <a:srgbClr val="8E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Train Breakdown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86E8B-2086-4E8B-922C-E82A336BD240}"/>
              </a:ext>
            </a:extLst>
          </p:cNvPr>
          <p:cNvSpPr/>
          <p:nvPr/>
        </p:nvSpPr>
        <p:spPr>
          <a:xfrm>
            <a:off x="5880099" y="1483049"/>
            <a:ext cx="6142189" cy="429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Resumption of Service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26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705224" y="1243607"/>
            <a:ext cx="3416805" cy="2024968"/>
          </a:xfrm>
          <a:prstGeom prst="bentConnector3">
            <a:avLst>
              <a:gd name="adj1" fmla="val -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2878" y="2979872"/>
            <a:ext cx="15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99221" y="1256811"/>
            <a:ext cx="3722810" cy="2256502"/>
          </a:xfrm>
          <a:prstGeom prst="bentConnector3">
            <a:avLst>
              <a:gd name="adj1" fmla="val 1000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987567" y="1459135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28704" y="4452423"/>
            <a:ext cx="3078399" cy="51908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11989" y="3246251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>
            <a:off x="1399230" y="3703451"/>
            <a:ext cx="3722809" cy="16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3274794" y="4680223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3057108" y="4406350"/>
            <a:ext cx="2064921" cy="574214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576188" y="5771516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  <a:endCxn id="84" idx="3"/>
          </p:cNvCxnSpPr>
          <p:nvPr/>
        </p:nvCxnSpPr>
        <p:spPr>
          <a:xfrm rot="16200000" flipV="1">
            <a:off x="4271648" y="918846"/>
            <a:ext cx="875645" cy="27730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10" y="46682"/>
            <a:ext cx="2743438" cy="11879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815091" y="5052692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776" y="4971511"/>
            <a:ext cx="4114654" cy="18687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184" y="4312994"/>
            <a:ext cx="1889924" cy="13351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56" y="4471587"/>
            <a:ext cx="896190" cy="93886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449" y="5613254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2930" y="1279240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7074" y="2330818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9992D-1035-4EB4-8AE3-9E1087DB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3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9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4656629" y="340571"/>
            <a:ext cx="5006506" cy="61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6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</TotalTime>
  <Words>976</Words>
  <Application>Microsoft Office PowerPoint</Application>
  <PresentationFormat>Widescreen</PresentationFormat>
  <Paragraphs>240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Courier New</vt:lpstr>
      <vt:lpstr>Times New Roman</vt:lpstr>
      <vt:lpstr>Office Theme</vt:lpstr>
      <vt:lpstr>EI Project Demonstration</vt:lpstr>
      <vt:lpstr>Scenario</vt:lpstr>
      <vt:lpstr>Motivation</vt:lpstr>
      <vt:lpstr>Key Processes</vt:lpstr>
      <vt:lpstr>PowerPoint Presentation</vt:lpstr>
      <vt:lpstr>Train Breakdown and Resumption of Service Process</vt:lpstr>
      <vt:lpstr>Process</vt:lpstr>
      <vt:lpstr>PowerPoint Presentation</vt:lpstr>
      <vt:lpstr>PowerPoint Presentation</vt:lpstr>
      <vt:lpstr>PowerPoint Presentation</vt:lpstr>
      <vt:lpstr>Weather Reporting Process</vt:lpstr>
      <vt:lpstr>Process</vt:lpstr>
      <vt:lpstr>PowerPoint Presentation</vt:lpstr>
      <vt:lpstr>Schedule Polling Process</vt:lpstr>
      <vt:lpstr>Process</vt:lpstr>
      <vt:lpstr>PowerPoint Presentation</vt:lpstr>
      <vt:lpstr>XML</vt:lpstr>
      <vt:lpstr>XML</vt:lpstr>
      <vt:lpstr>Data Transformation</vt:lpstr>
      <vt:lpstr>Content Routing</vt:lpstr>
      <vt:lpstr>Beyond the Labs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i-Eugene Choy</dc:creator>
  <cp:lastModifiedBy>HO Wei Hong</cp:lastModifiedBy>
  <cp:revision>56</cp:revision>
  <dcterms:created xsi:type="dcterms:W3CDTF">2018-03-17T04:12:11Z</dcterms:created>
  <dcterms:modified xsi:type="dcterms:W3CDTF">2018-03-31T17:19:45Z</dcterms:modified>
</cp:coreProperties>
</file>